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197"/>
  </p:normalViewPr>
  <p:slideViewPr>
    <p:cSldViewPr snapToGrid="0" snapToObjects="1">
      <p:cViewPr>
        <p:scale>
          <a:sx n="104" d="100"/>
          <a:sy n="104" d="100"/>
        </p:scale>
        <p:origin x="145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ADA1-6E82-AF4A-BEEF-DD4B44B30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BBD40-3BB7-C94F-8E55-073A0A13E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D6A7-89CB-CE47-A8BD-A8EDE851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6246-16FC-2B40-9172-F42734B9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2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F509-665A-134E-BC40-56D8154D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0AAD9-A549-A44E-9802-F095B2954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066DE-4C46-6C47-BFE2-7260C911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941B6-B539-E844-B910-3FC2307C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22537-A7CE-074D-879F-34CF6150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8BF612-7A0C-B04B-94FE-BD3E6A051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9A55F-D012-454F-A058-B33DE3B68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240CE-D397-4A42-B4BC-134DC2BF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2242D-F836-5440-A6D5-1686966F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71E66-E144-7A40-AEE2-3380E8B2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BD5F-2A48-7C41-9512-D2D902341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1DFB-57AD-ED4C-A8BB-8891BCBA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51A2A-E0D2-1D44-B2B2-C69B3D19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EDFA-DDC1-2349-8DED-24B54A6C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959A-9B86-764E-8A25-26FDA18B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2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EE96-5093-C448-9B63-3CB12CA5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BD1A0-3AB6-384D-A3EF-5FDA0D349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5762E-4DFB-3449-B463-43564AC3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7FB53-391D-7C45-B776-79A2C66C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54163-2686-1E4E-A7BB-AEFFB3DF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8EB2-1B6A-B24A-87D0-CBE94532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2CC1-C599-9C46-A88B-BAF28CCD4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1322A-A220-4840-8805-D41A612E3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B3EC9-97AA-1148-89AC-80CFDD5A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58E17-DA1B-434A-BFA3-28B8FF3D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B0FBD-9BF7-4541-89E4-4CD726FD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0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90F2-3C18-6B49-8654-94BDC20D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0A8AB-9EF8-9848-AC9F-D4D6137AB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25AA5-01ED-D740-881A-5471CA30D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654BB-8A61-4146-9C5F-866657741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9AA688-DECF-0E4F-9D71-E599EA86E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B14BA-3F03-E84A-A07C-C0A4CBC3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82569-A9BB-5D4E-9311-5AD14D7A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0C38B-AD14-5D4E-BA61-947D6492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3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1C4E-223B-9242-8BBD-28E898FB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BEA43-BD9B-B24A-A52D-FA79149B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E29D96-AFE0-024D-8F8D-80337A76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0046-9895-1341-B409-9B8E790B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31A60-4BAC-8747-8DC7-A3A26980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069B9-73E0-A54E-AE65-9C2EA33F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BD6D5-8A80-D940-AB7C-456AA069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F429-A6A3-274A-9ADF-47EAD5E4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874CA-AE3B-3341-86FD-9425687A3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BB9D3-5FFC-5E43-B008-253193DA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8F944-8061-EC4D-8E3E-AA92F45A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DB0E7-E8A3-8649-9314-1D6F61F0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07132-C9F7-0247-BDE2-E6CE0C91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6E58-87ED-834B-AF87-DAECCA54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5DBBD-911B-2048-B374-3C8218BFE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6B438-168C-9544-9511-BA8B3C534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4203B-BBDC-2343-8219-330E86C3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4C0D6-2B98-024A-B65F-447E52D0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7D020-405C-3044-A474-A12C1E59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8D6BD-D2A8-184D-817F-A7F57EBA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572" y="365125"/>
            <a:ext cx="91172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    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3BAD7-9CEC-1E4B-BA8C-4990896D8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A0644-137B-B844-980F-7B5BAFBA0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3DC7-B8B1-5C43-ACF9-5F2450B50BD6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8205-F309-0742-841A-FC6E00BA1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DA9FA-1647-3A4F-8DB1-473B1CCC3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A447-CF47-0F41-ACF8-9D2666A49B3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0A9F2D-B508-1B4F-B081-766552E5F0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5500" t="16125" r="11154" b="17105"/>
          <a:stretch/>
        </p:blipFill>
        <p:spPr>
          <a:xfrm>
            <a:off x="0" y="6492874"/>
            <a:ext cx="12192000" cy="36512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7895097-9D8C-AC42-B002-1C2145B67921}"/>
              </a:ext>
            </a:extLst>
          </p:cNvPr>
          <p:cNvSpPr/>
          <p:nvPr userDrawn="1"/>
        </p:nvSpPr>
        <p:spPr>
          <a:xfrm>
            <a:off x="0" y="5795319"/>
            <a:ext cx="12192000" cy="697555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89894F2E-03E3-0A4A-8312-8AB39230D2E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511261" y="-866574"/>
            <a:ext cx="3277115" cy="3277115"/>
          </a:xfrm>
          <a:prstGeom prst="rect">
            <a:avLst/>
          </a:prstGeom>
        </p:spPr>
      </p:pic>
      <p:pic>
        <p:nvPicPr>
          <p:cNvPr id="30" name="Picture 29" descr="Text&#10;&#10;Description automatically generated">
            <a:extLst>
              <a:ext uri="{FF2B5EF4-FFF2-40B4-BE49-F238E27FC236}">
                <a16:creationId xmlns:a16="http://schemas.microsoft.com/office/drawing/2014/main" id="{C79A49C8-E9BB-A14E-879F-DFB25FCF5A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t="42779" b="43079"/>
          <a:stretch/>
        </p:blipFill>
        <p:spPr>
          <a:xfrm>
            <a:off x="-147250" y="5660498"/>
            <a:ext cx="6544450" cy="979200"/>
          </a:xfrm>
          <a:prstGeom prst="rect">
            <a:avLst/>
          </a:prstGeom>
        </p:spPr>
      </p:pic>
      <p:sp>
        <p:nvSpPr>
          <p:cNvPr id="35" name="Round Same Side Corner Rectangle 34">
            <a:extLst>
              <a:ext uri="{FF2B5EF4-FFF2-40B4-BE49-F238E27FC236}">
                <a16:creationId xmlns:a16="http://schemas.microsoft.com/office/drawing/2014/main" id="{026A1C90-B07F-724C-948D-66C8C1929290}"/>
              </a:ext>
            </a:extLst>
          </p:cNvPr>
          <p:cNvSpPr/>
          <p:nvPr userDrawn="1"/>
        </p:nvSpPr>
        <p:spPr>
          <a:xfrm>
            <a:off x="6506350" y="6191749"/>
            <a:ext cx="5832900" cy="41250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>
                <a:solidFill>
                  <a:srgbClr val="C00000"/>
                </a:solidFill>
                <a:latin typeface="+mj-lt"/>
              </a:rPr>
              <a:t>Caribbean Resilience: Psychology’s Response to Historical &amp; Contemporary Disasters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BF63A6B-F2C9-9944-BCAB-193013B5D58A}"/>
              </a:ext>
            </a:extLst>
          </p:cNvPr>
          <p:cNvSpPr txBox="1"/>
          <p:nvPr userDrawn="1"/>
        </p:nvSpPr>
        <p:spPr>
          <a:xfrm>
            <a:off x="6451775" y="6055225"/>
            <a:ext cx="4847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+mj-lt"/>
              </a:rPr>
              <a:t>Caribbean Regional Conference in Psychology	</a:t>
            </a:r>
          </a:p>
        </p:txBody>
      </p:sp>
      <p:pic>
        <p:nvPicPr>
          <p:cNvPr id="44" name="Picture 43" descr="Shape&#10;&#10;Description automatically generated with low confidence">
            <a:extLst>
              <a:ext uri="{FF2B5EF4-FFF2-40B4-BE49-F238E27FC236}">
                <a16:creationId xmlns:a16="http://schemas.microsoft.com/office/drawing/2014/main" id="{228D3A2E-1B66-0542-BBAA-23CBCD33AD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5124" t="32227" r="19990" b="41568"/>
          <a:stretch/>
        </p:blipFill>
        <p:spPr>
          <a:xfrm>
            <a:off x="11661220" y="6097677"/>
            <a:ext cx="484572" cy="28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5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285F-0AFC-8D47-82E4-988D757DB2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D3D89-39D3-FD48-9E2A-A7C9FE1090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8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75BE0-0370-C145-B92E-E84A7855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465A-C688-7842-A6F5-0A2C69B11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A549-751E-794B-87B5-685125B3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22F1-7F27-9740-AFB6-61EA986F3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6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6F18-5FD4-E845-8AEC-138F71E0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D5D4E-1E1A-0040-B9E9-9F293B180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5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6F59-48C9-EB4B-947E-F0C50C83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0DF67-A844-BA4B-9CA5-5FC6780C4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7D8B-2090-884F-801C-C42BF285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92258-15F0-9A47-BCAB-BEAA778D3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0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695E-4A2E-B34E-BDEC-48946C70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153B6-26C7-4B43-B306-F06EB0C79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9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DCC1-C07A-D94D-BE67-CE1BF9ED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F706F-280D-0E4D-9598-11E51487B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B685-2E2B-FD4C-BD07-518C39B9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8774-BF84-374B-AB7A-A5DD9D0A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5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D93FB-5E28-4747-8683-07418335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37AA6-91A3-1547-BFBB-F213FB17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2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E03A"/>
      </a:accent1>
      <a:accent2>
        <a:srgbClr val="F0504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Macintosh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Sheena Walker</dc:creator>
  <cp:lastModifiedBy>Sheena Walker</cp:lastModifiedBy>
  <cp:revision>11</cp:revision>
  <dcterms:created xsi:type="dcterms:W3CDTF">2021-08-06T16:10:27Z</dcterms:created>
  <dcterms:modified xsi:type="dcterms:W3CDTF">2021-08-06T18:06:29Z</dcterms:modified>
</cp:coreProperties>
</file>